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512" r:id="rId2"/>
    <p:sldId id="499" r:id="rId3"/>
    <p:sldId id="509" r:id="rId4"/>
    <p:sldId id="516" r:id="rId5"/>
    <p:sldId id="524" r:id="rId6"/>
    <p:sldId id="500" r:id="rId7"/>
    <p:sldId id="517" r:id="rId8"/>
    <p:sldId id="519" r:id="rId9"/>
    <p:sldId id="525" r:id="rId10"/>
    <p:sldId id="526" r:id="rId11"/>
    <p:sldId id="518" r:id="rId12"/>
    <p:sldId id="513" r:id="rId13"/>
    <p:sldId id="514" r:id="rId14"/>
  </p:sldIdLst>
  <p:sldSz cx="9144000" cy="6858000" type="screen4x3"/>
  <p:notesSz cx="6805613" cy="9944100"/>
  <p:custShowLst>
    <p:custShow name="Standard mit Bildern" id="0">
      <p:sldLst/>
    </p:custShow>
    <p:custShow name="fördertechnik" id="1">
      <p:sldLst/>
    </p:custShow>
    <p:custShow name="DRUCK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E00"/>
    <a:srgbClr val="FF9900"/>
    <a:srgbClr val="E25B00"/>
    <a:srgbClr val="E28700"/>
    <a:srgbClr val="FFA015"/>
    <a:srgbClr val="CC0099"/>
    <a:srgbClr val="A9A2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5226" autoAdjust="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816"/>
        <p:guide pos="1008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312" y="0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r"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5147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312" y="9455147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r" defTabSz="920306">
              <a:defRPr sz="1300" b="0"/>
            </a:lvl1pPr>
          </a:lstStyle>
          <a:p>
            <a:pPr>
              <a:defRPr/>
            </a:pPr>
            <a:fld id="{E6087AC1-950E-4497-BD7A-E66FCE4647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19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9" cy="5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529" y="0"/>
            <a:ext cx="2921909" cy="5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573" y="4738370"/>
            <a:ext cx="5040293" cy="444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6741"/>
            <a:ext cx="2921909" cy="4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529" y="9476741"/>
            <a:ext cx="2921909" cy="4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835443-F22D-4C0B-9954-4D0920986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46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436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1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888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202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097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09846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287338" y="65088"/>
            <a:ext cx="180975" cy="1793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543800" cy="91440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796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475656" y="2152650"/>
            <a:ext cx="7220272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Allgemeine Voreinstellungen</a:t>
            </a:r>
          </a:p>
        </p:txBody>
      </p:sp>
    </p:spTree>
    <p:extLst>
      <p:ext uri="{BB962C8B-B14F-4D97-AF65-F5344CB8AC3E}">
        <p14:creationId xmlns:p14="http://schemas.microsoft.com/office/powerpoint/2010/main" val="27437054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e Seite mit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1143000" y="655320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44"/>
          <p:cNvSpPr>
            <a:spLocks noChangeArrowheads="1"/>
          </p:cNvSpPr>
          <p:nvPr userDrawn="1"/>
        </p:nvSpPr>
        <p:spPr bwMode="auto">
          <a:xfrm>
            <a:off x="7848600" y="6248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16"/>
          <p:cNvSpPr>
            <a:spLocks noChangeArrowheads="1"/>
          </p:cNvSpPr>
          <p:nvPr/>
        </p:nvSpPr>
        <p:spPr bwMode="auto">
          <a:xfrm>
            <a:off x="-152400" y="0"/>
            <a:ext cx="944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438400"/>
            <a:ext cx="810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1031" name="Picture 40" descr="H:\WORK\DTP\Firmenprofil DeskWare\deskware LABEL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1"/>
          <a:stretch>
            <a:fillRect/>
          </a:stretch>
        </p:blipFill>
        <p:spPr bwMode="auto">
          <a:xfrm>
            <a:off x="7924800" y="6480175"/>
            <a:ext cx="1066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2" descr="D:\data\dtp\c_00_vis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42875" y="6553200"/>
            <a:ext cx="8839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52400" y="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white">
          <a:xfrm>
            <a:off x="228600" y="6589713"/>
            <a:ext cx="2971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3B09AC5-31AB-4351-BE61-3F49B423BB33}" type="slidenum">
              <a:rPr lang="en-US" altLang="de-DE" sz="800" smtClean="0">
                <a:solidFill>
                  <a:schemeClr val="accent1"/>
                </a:solidFill>
              </a:rPr>
              <a:pPr>
                <a:defRPr/>
              </a:pPr>
              <a:t>‹Nr.›</a:t>
            </a:fld>
            <a:r>
              <a:rPr lang="en-US" altLang="de-DE" sz="800">
                <a:solidFill>
                  <a:schemeClr val="bg1"/>
                </a:solidFill>
              </a:rPr>
              <a:t> | WWW.DESKWARE.DE</a:t>
            </a:r>
          </a:p>
        </p:txBody>
      </p:sp>
      <p:sp>
        <p:nvSpPr>
          <p:cNvPr id="20" name="Line 7"/>
          <p:cNvSpPr>
            <a:spLocks noChangeShapeType="1"/>
          </p:cNvSpPr>
          <p:nvPr userDrawn="1"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 flipH="1">
            <a:off x="0" y="304800"/>
            <a:ext cx="89916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0" name="Line 11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Text Box 9"/>
          <p:cNvSpPr txBox="1">
            <a:spLocks noChangeArrowheads="1"/>
          </p:cNvSpPr>
          <p:nvPr/>
        </p:nvSpPr>
        <p:spPr bwMode="auto">
          <a:xfrm>
            <a:off x="8143875" y="6591300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accent1"/>
                </a:solidFill>
              </a:rPr>
              <a:t>01-2021</a:t>
            </a:r>
          </a:p>
        </p:txBody>
      </p:sp>
      <p:sp>
        <p:nvSpPr>
          <p:cNvPr id="24" name="Textfeld 17"/>
          <p:cNvSpPr txBox="1">
            <a:spLocks noChangeArrowheads="1"/>
          </p:cNvSpPr>
          <p:nvPr userDrawn="1"/>
        </p:nvSpPr>
        <p:spPr bwMode="auto">
          <a:xfrm>
            <a:off x="7429500" y="44624"/>
            <a:ext cx="142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dirty="0"/>
              <a:t>10.03.2021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CC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lr>
          <a:srgbClr val="003399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kware.de/dwbusiness-software-downloa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hyperlink" Target="file:///C:\DW.business%20Solutions\Programme\DeskWare\dw.project\dwproject.ex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7540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>
                <a:solidFill>
                  <a:srgbClr val="FC6E00"/>
                </a:solidFill>
              </a:rPr>
              <a:t>DW.business Software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de-DE" altLang="de-DE" sz="1800" dirty="0">
                <a:solidFill>
                  <a:srgbClr val="FC6E00"/>
                </a:solidFill>
              </a:rPr>
              <a:t>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Darstellungsprofile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571256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 dirty="0" err="1">
                <a:solidFill>
                  <a:srgbClr val="A9A297"/>
                </a:solidFill>
              </a:rPr>
              <a:t>DeskWare</a:t>
            </a:r>
            <a:r>
              <a:rPr kumimoji="0" lang="de-DE" altLang="de-DE" sz="800" dirty="0">
                <a:solidFill>
                  <a:srgbClr val="A9A297"/>
                </a:solidFill>
              </a:rPr>
              <a:t> Products GmbH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/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Tel: +49 (89) 9010840</a:t>
            </a:r>
            <a:endParaRPr kumimoji="0" lang="de-DE" altLang="de-DE" sz="1000" dirty="0">
              <a:solidFill>
                <a:srgbClr val="A9A297"/>
              </a:solidFill>
            </a:endParaRPr>
          </a:p>
        </p:txBody>
      </p:sp>
      <p:sp>
        <p:nvSpPr>
          <p:cNvPr id="7172" name="Textfeld 16"/>
          <p:cNvSpPr txBox="1">
            <a:spLocks noChangeArrowheads="1"/>
          </p:cNvSpPr>
          <p:nvPr/>
        </p:nvSpPr>
        <p:spPr bwMode="auto">
          <a:xfrm>
            <a:off x="928688" y="1340768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800" dirty="0">
                <a:solidFill>
                  <a:srgbClr val="FC6E00"/>
                </a:solidFill>
              </a:rPr>
              <a:t>AGENDA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304880" y="620688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1053506" y="2204860"/>
            <a:ext cx="7764032" cy="311917"/>
            <a:chOff x="1007687" y="2350070"/>
            <a:chExt cx="7765499" cy="311936"/>
          </a:xfrm>
        </p:grpSpPr>
        <p:sp>
          <p:nvSpPr>
            <p:cNvPr id="8" name="Rechteck 7"/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5" name="Textfeld 8"/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Live Präsentation</a:t>
              </a:r>
            </a:p>
          </p:txBody>
        </p:sp>
        <p:sp>
          <p:nvSpPr>
            <p:cNvPr id="7186" name="Textfeld 20"/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einzelne Neuerungen Live im System</a:t>
              </a:r>
            </a:p>
          </p:txBody>
        </p: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1043608" y="1772814"/>
            <a:ext cx="7632441" cy="309157"/>
            <a:chOff x="1007687" y="2352831"/>
            <a:chExt cx="7633057" cy="309054"/>
          </a:xfrm>
        </p:grpSpPr>
        <p:sp>
          <p:nvSpPr>
            <p:cNvPr id="23" name="Rechteck 22"/>
            <p:cNvSpPr/>
            <p:nvPr/>
          </p:nvSpPr>
          <p:spPr bwMode="auto">
            <a:xfrm>
              <a:off x="1007687" y="2417690"/>
              <a:ext cx="179401" cy="1809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2" name="Textfeld 23"/>
            <p:cNvSpPr txBox="1">
              <a:spLocks noChangeArrowheads="1"/>
            </p:cNvSpPr>
            <p:nvPr/>
          </p:nvSpPr>
          <p:spPr bwMode="auto">
            <a:xfrm>
              <a:off x="1270472" y="2352831"/>
              <a:ext cx="2329712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Thema</a:t>
              </a:r>
            </a:p>
          </p:txBody>
        </p:sp>
        <p:sp>
          <p:nvSpPr>
            <p:cNvPr id="7183" name="Textfeld 24"/>
            <p:cNvSpPr txBox="1">
              <a:spLocks noChangeArrowheads="1"/>
            </p:cNvSpPr>
            <p:nvPr/>
          </p:nvSpPr>
          <p:spPr bwMode="auto">
            <a:xfrm>
              <a:off x="3600184" y="2354211"/>
              <a:ext cx="5040560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kumimoji="0" lang="de-DE" altLang="de-DE" sz="1400" dirty="0"/>
                <a:t>Darstellungsprofile, Spaltenerweiterungen &amp; Suchprofile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699D5525-6A84-4861-A405-5A7843113E42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681650"/>
            <a:ext cx="7764032" cy="523220"/>
            <a:chOff x="1007687" y="2350070"/>
            <a:chExt cx="7765499" cy="52325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xmlns="" id="{A79AE13C-25F3-4B21-9955-1780C29B360A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2" name="Textfeld 8">
              <a:extLst>
                <a:ext uri="{FF2B5EF4-FFF2-40B4-BE49-F238E27FC236}">
                  <a16:creationId xmlns:a16="http://schemas.microsoft.com/office/drawing/2014/main" xmlns="" id="{C0F98AA3-0535-4722-B0DB-874A2CF0D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Online Webinare</a:t>
              </a:r>
            </a:p>
          </p:txBody>
        </p:sp>
        <p:sp>
          <p:nvSpPr>
            <p:cNvPr id="33" name="Textfeld 20">
              <a:extLst>
                <a:ext uri="{FF2B5EF4-FFF2-40B4-BE49-F238E27FC236}">
                  <a16:creationId xmlns:a16="http://schemas.microsoft.com/office/drawing/2014/main" xmlns="" id="{56C52AC2-8476-40D6-B6A3-CD79DDD7B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5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themenbezogene Webinare zu Neuerungen</a:t>
              </a:r>
              <a:br>
                <a:rPr kumimoji="0" lang="de-DE" altLang="de-DE" sz="1400" dirty="0"/>
              </a:br>
              <a:r>
                <a:rPr kumimoji="0" lang="de-DE" altLang="de-DE" sz="1400" dirty="0"/>
                <a:t>Details, Prozessen &amp; Einsatz der Lösung</a:t>
              </a:r>
            </a:p>
          </p:txBody>
        </p:sp>
      </p:grpSp>
      <p:pic>
        <p:nvPicPr>
          <p:cNvPr id="12" name="Grafik 11" descr="Ein Bild, das Ball, Tisch enthält.&#10;&#10;Automatisch generierte Beschreibung">
            <a:extLst>
              <a:ext uri="{FF2B5EF4-FFF2-40B4-BE49-F238E27FC236}">
                <a16:creationId xmlns:a16="http://schemas.microsoft.com/office/drawing/2014/main" xmlns="" id="{23FD67AA-64A2-47C0-809C-D79DA8971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2" y="5570403"/>
            <a:ext cx="894487" cy="89448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3D67FBC0-10E1-43A5-8AA0-D986954F7E95}"/>
              </a:ext>
            </a:extLst>
          </p:cNvPr>
          <p:cNvSpPr/>
          <p:nvPr/>
        </p:nvSpPr>
        <p:spPr>
          <a:xfrm>
            <a:off x="1357935" y="5858073"/>
            <a:ext cx="5124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hlinkClick r:id="rId3"/>
              </a:rPr>
              <a:t>https://www.deskware.de/dwbusiness-software-download/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DC9B02E-E3DF-48D2-99D8-4F3A34791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60" y="3792745"/>
            <a:ext cx="4861981" cy="195851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1F943301-D2E8-4CEF-B90A-08D3AD13C868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3239076"/>
            <a:ext cx="7764032" cy="311918"/>
            <a:chOff x="1007687" y="2350070"/>
            <a:chExt cx="7765499" cy="311937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A5051B83-182E-426C-B9C9-8F1758DBB5A5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9" name="Textfeld 8">
              <a:extLst>
                <a:ext uri="{FF2B5EF4-FFF2-40B4-BE49-F238E27FC236}">
                  <a16:creationId xmlns:a16="http://schemas.microsoft.com/office/drawing/2014/main" xmlns="" id="{2979089F-7DF5-4838-99A1-0F18D459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1" y="2354211"/>
              <a:ext cx="2328159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Vorschau „</a:t>
              </a:r>
              <a:r>
                <a:rPr kumimoji="0" lang="de-DE" altLang="de-DE" sz="1400" dirty="0" err="1"/>
                <a:t>next</a:t>
              </a:r>
              <a:r>
                <a:rPr kumimoji="0" lang="de-DE" altLang="de-DE" sz="1400" dirty="0"/>
                <a:t> release“</a:t>
              </a:r>
            </a:p>
          </p:txBody>
        </p:sp>
        <p:sp>
          <p:nvSpPr>
            <p:cNvPr id="34" name="Textfeld 20">
              <a:extLst>
                <a:ext uri="{FF2B5EF4-FFF2-40B4-BE49-F238E27FC236}">
                  <a16:creationId xmlns:a16="http://schemas.microsoft.com/office/drawing/2014/main" xmlns="" id="{79445BC0-68DA-44D2-9D65-4BF35B787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Was kommt bis Mitte 2021?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Suchprofile einrichten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259E53DA-86DB-4D5E-A438-56CA078C33D4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12" name="Grafik 11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418A1060-227A-4C55-B966-2A35829A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E094E0E1-DD33-47B9-9F59-E638101FB656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6FB848B-AE2F-4E62-A70F-B5FCBBC94C37}"/>
              </a:ext>
            </a:extLst>
          </p:cNvPr>
          <p:cNvSpPr txBox="1"/>
          <p:nvPr/>
        </p:nvSpPr>
        <p:spPr>
          <a:xfrm>
            <a:off x="1997555" y="1870896"/>
            <a:ext cx="6791924" cy="247760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Erstellung eigener Suchprofile – privat – öffentlich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Standardisierung und Administration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für „</a:t>
            </a:r>
            <a:r>
              <a:rPr lang="de-DE" sz="1400" dirty="0" err="1"/>
              <a:t>Quicksearch</a:t>
            </a:r>
            <a:r>
              <a:rPr lang="de-DE" sz="1400" dirty="0"/>
              <a:t>„ Nutzung bereitstellen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Beispiele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Adressen – Firmen Kontakttypen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Artikel – Referenznummer – Auftragstexte – Eigenschaften Artikel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Suchprofile aus dem Prozesshandbuch einlesen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9FFB014-B4C3-4AD9-8FFD-1FD2C9DDF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5" y="4365104"/>
            <a:ext cx="3353383" cy="2022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91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Vorschau „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release“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4B8E874-5CC5-476C-9AC5-2842878BE678}"/>
              </a:ext>
            </a:extLst>
          </p:cNvPr>
          <p:cNvSpPr txBox="1"/>
          <p:nvPr/>
        </p:nvSpPr>
        <p:spPr>
          <a:xfrm>
            <a:off x="2987824" y="69214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/>
              <a:t>  Entwicklungen bis Mitte 2021</a:t>
            </a:r>
          </a:p>
        </p:txBody>
      </p:sp>
      <p:pic>
        <p:nvPicPr>
          <p:cNvPr id="14" name="Grafik 13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A1D73C40-1F5D-40AC-839C-40FE4852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26B99C5-604E-4BD2-807E-13B2FF8AB9D0}"/>
              </a:ext>
            </a:extLst>
          </p:cNvPr>
          <p:cNvSpPr txBox="1"/>
          <p:nvPr/>
        </p:nvSpPr>
        <p:spPr>
          <a:xfrm>
            <a:off x="2123728" y="1906123"/>
            <a:ext cx="6791924" cy="151323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7030A0"/>
                </a:solidFill>
              </a:rPr>
              <a:t>neue Version 2021.01 in 04/2021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Darstellungsprofile in Oberfläche automatisch anzeigen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diverse Erweiterungen für Daten &amp; neue Objekte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diverse Erweiterungen in Vorfiltern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404C504-1C80-40C9-8523-A1FE71916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21"/>
          <a:stretch/>
        </p:blipFill>
        <p:spPr>
          <a:xfrm>
            <a:off x="4211960" y="3573016"/>
            <a:ext cx="4381419" cy="27445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B30A401-9074-4229-BE32-E07E23039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520" y="3539828"/>
            <a:ext cx="4674354" cy="2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8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DCBA452-59BE-44C9-BC13-870788AD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28676"/>
            <a:ext cx="7429339" cy="4148596"/>
          </a:xfrm>
          <a:prstGeom prst="rect">
            <a:avLst/>
          </a:prstGeom>
        </p:spPr>
      </p:pic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Neuerungen Auftrag &amp; Einkauf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215633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4852629" y="4225193"/>
            <a:ext cx="3492563" cy="1728192"/>
          </a:xfrm>
          <a:prstGeom prst="rect">
            <a:avLst/>
          </a:prstGeom>
          <a:noFill/>
          <a:ln w="19050" cap="flat" cmpd="sng" algn="ctr">
            <a:solidFill>
              <a:srgbClr val="F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8" y="3933056"/>
            <a:ext cx="1265030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162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30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Neuerungen Auftrag &amp; Einkauf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445125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>
                <a:solidFill>
                  <a:srgbClr val="A9A297"/>
                </a:solidFill>
              </a:rPr>
              <a:t>DeskWare Products GmbH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/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Tel: +49 (89) 9010840</a:t>
            </a:r>
            <a:endParaRPr kumimoji="0" lang="de-DE" altLang="de-DE" sz="1000">
              <a:solidFill>
                <a:srgbClr val="A9A297"/>
              </a:solidFill>
            </a:endParaRPr>
          </a:p>
        </p:txBody>
      </p:sp>
      <p:pic>
        <p:nvPicPr>
          <p:cNvPr id="7173" name="Picture 18" descr="Stock Bild - businesspeople, &#10; überfahrt,  appretur, &#10; linie. fotosearch &#10;- suche fotos &#10;fotografie und &#10;b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0"/>
          <a:stretch>
            <a:fillRect/>
          </a:stretch>
        </p:blipFill>
        <p:spPr bwMode="auto">
          <a:xfrm>
            <a:off x="384175" y="5390160"/>
            <a:ext cx="1523529" cy="9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143750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635896" y="3119401"/>
            <a:ext cx="314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600" dirty="0"/>
              <a:t>Live im System ...</a:t>
            </a:r>
          </a:p>
        </p:txBody>
      </p:sp>
      <p:graphicFrame>
        <p:nvGraphicFramePr>
          <p:cNvPr id="31" name="Objekt 30">
            <a:hlinkClick r:id="rId4" action="ppaction://program"/>
          </p:cNvPr>
          <p:cNvGraphicFramePr>
            <a:graphicFrameLocks noChangeAspect="1"/>
          </p:cNvGraphicFramePr>
          <p:nvPr/>
        </p:nvGraphicFramePr>
        <p:xfrm>
          <a:off x="3635896" y="3645024"/>
          <a:ext cx="1869904" cy="6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4130398" imgH="1463167" progId="Photoshop.Image.16">
                  <p:embed/>
                </p:oleObj>
              </mc:Choice>
              <mc:Fallback>
                <p:oleObj name="Image" r:id="rId5" imgW="4130398" imgH="1463167" progId="Photoshop.Image.16">
                  <p:embed/>
                  <p:pic>
                    <p:nvPicPr>
                      <p:cNvPr id="31" name="Objekt 30">
                        <a:hlinkClick r:id="rId4" action="ppaction://program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645024"/>
                        <a:ext cx="1869904" cy="66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74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C9143D7-1173-480F-B641-98B758C6D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86" y="1483459"/>
            <a:ext cx="5322266" cy="432180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Darstellungsprofile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247760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Einsatz Darstellungsprofile – Standardisierung vs. Individualisierung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Verwaltung – Speicherung – Aktivierung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Anpassung am Beispiel Firmen – Artikel – Projekte – Mails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Dialoge – effektive Nutzung – Reduktion auf das Wesentliche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Auftragsabwicklung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Positionen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Verwendung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Kombination Suchen – Auswertung-  Selektion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3FE99DA-1F50-4999-BA9E-F3D28F7CC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4250417"/>
            <a:ext cx="2735592" cy="2221365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3D49CBFA-DA2B-4F42-8E28-C9108F6A9157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13" name="Grafik 12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2771E5C6-9C86-4F02-A818-BD3F21E9E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xmlns="" id="{9DAFC2C4-0F3B-412C-94CA-D30B45F6B41E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Ordnereigenschaften | Übersichten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151323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Objekttypen – Definition &amp; Eigenschaften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Darstellungsprofile – Einstellungen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Steuerung über Baumstrukturen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Übersicht – Auswertung – Grafik – Direktexport Excel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8C2AD80-F751-4F3F-AB5B-FB70D9B5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631469"/>
            <a:ext cx="7230362" cy="2598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54F1A425-CB86-443A-A6A6-EBA291C89559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8" name="Grafik 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D0CA75AF-2F24-4D86-9806-7D4210FE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C1A4D0C2-8B85-426A-8C53-FF4E53B473C2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1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Filter | Darstellungsprofile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151323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Filter – Anwendung – Datentypen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Allgemeine Übersichten – </a:t>
            </a:r>
            <a:r>
              <a:rPr lang="de-DE" sz="1400" dirty="0" err="1"/>
              <a:t>Bsp</a:t>
            </a:r>
            <a:r>
              <a:rPr lang="de-DE" sz="1400" dirty="0"/>
              <a:t>: Artikel, Projekte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Portalübersichten – Filtereinstellungen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Auftrag – Einkauf – Materialdisposition – Positionen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3B59EFB-C702-44F7-9363-E6363B82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29000"/>
            <a:ext cx="6434413" cy="2926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C1BA4CCB-42E8-4865-B6E1-156178D1E4B6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8" name="Grafik 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71B485A7-9B98-4A0C-A33F-25AE80F0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575AB7B8-6A2C-43AC-B9AE-56D67DD12C30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5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Darstellungsprofile</a:t>
            </a:r>
          </a:p>
          <a:p>
            <a:pPr algn="r"/>
            <a:r>
              <a:rPr lang="de-DE" sz="2400" dirty="0"/>
              <a:t>Sichtbarkeit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103105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 Sichtbarkeit beschränken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Rechte – Sichtbarkeit steuern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Kombination mit Darstellungsprofilen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Bsp.: Projektkosten – Kostenspalten ausblenden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9C040B9-4D44-4159-9C69-7ECBDB1D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3046444"/>
            <a:ext cx="6025115" cy="3262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11B6736B-D113-4E61-AF95-802B23E3A933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8" name="Grafik 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FCD1DD64-7BF8-4E22-8EE0-F57D086D4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C2E99A0F-0EB8-439D-9C19-2F8886DC344B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3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Spaltenerweiterungen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1995418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Systematik – Datenquellen (Objekte) – Herkunft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Verwaltung – Speicherung – Standardisierung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Spaltenerweiterungen – Attribute – Termine – Standardisierung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SQL Abfragen – Rechte – Nutzung – Performance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Ressourcen </a:t>
            </a:r>
            <a:r>
              <a:rPr lang="de-DE" sz="1400" dirty="0" err="1"/>
              <a:t>DW.business</a:t>
            </a:r>
            <a:r>
              <a:rPr lang="de-DE" sz="1400" dirty="0"/>
              <a:t> Software – Prozesshandbuch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Administrative Einrichtung – Test – interne Bereitstellung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28F8F1DD-E45F-47E3-BCC1-7627C061F2C8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11" name="Grafik 10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95672A0F-1354-48F5-8B3A-6C883E49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D4F87DD1-7978-446A-9A9D-3224B2FCFC68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FDE3A83-1570-4519-A5B7-F5B6ED51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566" y="4166441"/>
            <a:ext cx="4831463" cy="2133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87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Spaltenerweiterungen</a:t>
            </a:r>
          </a:p>
          <a:p>
            <a:pPr algn="r"/>
            <a:r>
              <a:rPr lang="de-DE" sz="2400" dirty="0"/>
              <a:t>über Objektattribute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259E53DA-86DB-4D5E-A438-56CA078C33D4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12" name="Grafik 11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418A1060-227A-4C55-B966-2A35829A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E094E0E1-DD33-47B9-9F59-E638101FB656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6FB848B-AE2F-4E62-A70F-B5FCBBC94C37}"/>
              </a:ext>
            </a:extLst>
          </p:cNvPr>
          <p:cNvSpPr txBox="1"/>
          <p:nvPr/>
        </p:nvSpPr>
        <p:spPr>
          <a:xfrm>
            <a:off x="2123728" y="1906123"/>
            <a:ext cx="6791924" cy="320087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Systematik – Datenquellen (Attribute) – Deklaration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Nutzung als Details zum Objekt – Standardisierung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Spaltenerweiterungen zu Objektattributen – Standardisierung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Beispiele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Verträge – Übersichten mit Daten aus Auftragsdokumenten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Positionen im Auftragsdokument – Artikelinformationen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Prozesshandbuch Portal – </a:t>
            </a:r>
            <a:r>
              <a:rPr lang="de-DE" sz="1400" dirty="0" err="1"/>
              <a:t>Projektinfomation</a:t>
            </a:r>
            <a:r>
              <a:rPr lang="de-DE" sz="1400" dirty="0"/>
              <a:t> zu Protokollen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Auswertung – Grafik – Direktexport Excel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Filterung – Suche Volltext in Übersichten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090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2987824" y="548724"/>
            <a:ext cx="564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Standards einlesen Prozesshandbuch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78996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DeskWare Ressourcen – Vorlagen – technische Informationen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Spaltenerweiterungen einlesen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50E65F4B-6CFD-40D1-99E1-896F4DD7DF19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12" name="Grafik 11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11288CA4-BEBA-4123-83AC-0962370C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C5402B99-5E50-4B84-BCC3-C94DBF5835A2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746DBEC-9339-4476-8D39-A262A6E09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973" y="3432882"/>
            <a:ext cx="6156176" cy="2796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9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Suchprofile nutzen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259E53DA-86DB-4D5E-A438-56CA078C33D4}"/>
              </a:ext>
            </a:extLst>
          </p:cNvPr>
          <p:cNvGrpSpPr/>
          <p:nvPr/>
        </p:nvGrpSpPr>
        <p:grpSpPr>
          <a:xfrm>
            <a:off x="179512" y="314811"/>
            <a:ext cx="2965710" cy="621409"/>
            <a:chOff x="827584" y="575343"/>
            <a:chExt cx="2965710" cy="621409"/>
          </a:xfrm>
        </p:grpSpPr>
        <p:pic>
          <p:nvPicPr>
            <p:cNvPr id="12" name="Grafik 11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xmlns="" id="{418A1060-227A-4C55-B966-2A35829A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75343"/>
              <a:ext cx="2965710" cy="40538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E094E0E1-DD33-47B9-9F59-E638101FB656}"/>
                </a:ext>
              </a:extLst>
            </p:cNvPr>
            <p:cNvSpPr txBox="1"/>
            <p:nvPr/>
          </p:nvSpPr>
          <p:spPr>
            <a:xfrm>
              <a:off x="1590174" y="888975"/>
              <a:ext cx="2117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0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360° digital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6FB848B-AE2F-4E62-A70F-B5FCBBC94C37}"/>
              </a:ext>
            </a:extLst>
          </p:cNvPr>
          <p:cNvSpPr txBox="1"/>
          <p:nvPr/>
        </p:nvSpPr>
        <p:spPr>
          <a:xfrm>
            <a:off x="1997555" y="1870896"/>
            <a:ext cx="6791924" cy="247760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Systematik – Eingabe Suchkriterien – Bezeichnung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Beispiele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Adressen – Firmen &amp; Personen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Prozesshandbuch – Schlagwörter verwenden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Artikel – Auftragstexte – Eigenschaften Artikel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Suchresultate speichern – wiederverwenden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Auswertung – Grafik – Direktexport Excel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9FFB014-B4C3-4AD9-8FFD-1FD2C9DDF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5" y="4365104"/>
            <a:ext cx="3353383" cy="2022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48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 autoUpdateAnimBg="0" advAuto="1000"/>
    </p:bldLst>
  </p:timing>
</p:sld>
</file>

<file path=ppt/theme/theme1.xml><?xml version="1.0" encoding="utf-8"?>
<a:theme xmlns:a="http://schemas.openxmlformats.org/drawingml/2006/main" name="Modernes Portrait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Bildschirmpräsentation (4:3)</PresentationFormat>
  <Paragraphs>122</Paragraphs>
  <Slides>13</Slides>
  <Notes>5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  <vt:variant>
        <vt:lpstr>Zielgruppenorientierte Präsentationen</vt:lpstr>
      </vt:variant>
      <vt:variant>
        <vt:i4>3</vt:i4>
      </vt:variant>
    </vt:vector>
  </HeadingPairs>
  <TitlesOfParts>
    <vt:vector size="18" baseType="lpstr">
      <vt:lpstr>Modernes Portrait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Standard mit Bildern</vt:lpstr>
      <vt:lpstr>fördertechnik</vt:lpstr>
      <vt:lpstr>DRUCK</vt:lpstr>
    </vt:vector>
  </TitlesOfParts>
  <Manager>Elmar Schinagl</Manager>
  <Company>DeskWare Products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DW.business Software Version 2020.1</dc:title>
  <dc:subject>Neuerungen Auftrag/Einkauf</dc:subject>
  <dc:creator>Elmar Schinagl</dc:creator>
  <dc:description/>
  <cp:lastModifiedBy>Svenja Moscogiuri</cp:lastModifiedBy>
  <cp:revision>690</cp:revision>
  <cp:lastPrinted>2021-03-10T06:22:29Z</cp:lastPrinted>
  <dcterms:created xsi:type="dcterms:W3CDTF">2000-02-07T11:52:39Z</dcterms:created>
  <dcterms:modified xsi:type="dcterms:W3CDTF">2021-03-16T12:12:28Z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e.schinagl@deskware.de</vt:lpwstr>
  </property>
  <property fmtid="{D5CDD505-2E9C-101B-9397-08002B2CF9AE}" pid="8" name="HomePage">
    <vt:lpwstr>www.deskware.de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C:\Dokumente und Einstellungen\Elmar.DESKWARE\Eigene Dateien</vt:lpwstr>
  </property>
  <property fmtid="{D5CDD505-2E9C-101B-9397-08002B2CF9AE}" pid="22" name="_MarkAsFinal">
    <vt:bool>true</vt:bool>
  </property>
</Properties>
</file>