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512" r:id="rId2"/>
    <p:sldId id="516" r:id="rId3"/>
    <p:sldId id="519" r:id="rId4"/>
    <p:sldId id="499" r:id="rId5"/>
    <p:sldId id="509" r:id="rId6"/>
    <p:sldId id="520" r:id="rId7"/>
    <p:sldId id="518" r:id="rId8"/>
    <p:sldId id="513" r:id="rId9"/>
    <p:sldId id="514" r:id="rId10"/>
  </p:sldIdLst>
  <p:sldSz cx="9144000" cy="6858000" type="screen4x3"/>
  <p:notesSz cx="6805613" cy="9944100"/>
  <p:custShowLst>
    <p:custShow name="Standard mit Bildern" id="0">
      <p:sldLst/>
    </p:custShow>
    <p:custShow name="fördertechnik" id="1">
      <p:sldLst/>
    </p:custShow>
    <p:custShow name="DRUCK" id="2">
      <p:sldLst/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E00"/>
    <a:srgbClr val="FF9900"/>
    <a:srgbClr val="E25B00"/>
    <a:srgbClr val="E28700"/>
    <a:srgbClr val="FFA015"/>
    <a:srgbClr val="CC0099"/>
    <a:srgbClr val="A9A29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6" autoAdjust="0"/>
    <p:restoredTop sz="95226" autoAdjust="0"/>
  </p:normalViewPr>
  <p:slideViewPr>
    <p:cSldViewPr>
      <p:cViewPr varScale="1">
        <p:scale>
          <a:sx n="95" d="100"/>
          <a:sy n="95" d="100"/>
        </p:scale>
        <p:origin x="-462" y="-108"/>
      </p:cViewPr>
      <p:guideLst>
        <p:guide orient="horz" pos="816"/>
        <p:guide pos="1008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312" y="0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r"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5147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312" y="9455147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r" defTabSz="920306">
              <a:defRPr sz="1300" b="0"/>
            </a:lvl1pPr>
          </a:lstStyle>
          <a:p>
            <a:pPr>
              <a:defRPr/>
            </a:pPr>
            <a:fld id="{E6087AC1-950E-4497-BD7A-E66FCE4647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9191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9" cy="5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529" y="0"/>
            <a:ext cx="2921909" cy="5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573" y="4738370"/>
            <a:ext cx="5040293" cy="444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6741"/>
            <a:ext cx="2921909" cy="4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529" y="9476741"/>
            <a:ext cx="2921909" cy="4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835443-F22D-4C0B-9954-4D0920986C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46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609846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287338" y="65088"/>
            <a:ext cx="180975" cy="1793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543800" cy="91440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2796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475656" y="2152650"/>
            <a:ext cx="7220272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Allgemeine Voreinstellungen</a:t>
            </a:r>
          </a:p>
        </p:txBody>
      </p:sp>
    </p:spTree>
    <p:extLst>
      <p:ext uri="{BB962C8B-B14F-4D97-AF65-F5344CB8AC3E}">
        <p14:creationId xmlns:p14="http://schemas.microsoft.com/office/powerpoint/2010/main" val="27437054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e Seite mit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7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1143000" y="655320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44"/>
          <p:cNvSpPr>
            <a:spLocks noChangeArrowheads="1"/>
          </p:cNvSpPr>
          <p:nvPr userDrawn="1"/>
        </p:nvSpPr>
        <p:spPr bwMode="auto">
          <a:xfrm>
            <a:off x="7848600" y="6248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16"/>
          <p:cNvSpPr>
            <a:spLocks noChangeArrowheads="1"/>
          </p:cNvSpPr>
          <p:nvPr/>
        </p:nvSpPr>
        <p:spPr bwMode="auto">
          <a:xfrm>
            <a:off x="-152400" y="0"/>
            <a:ext cx="944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438400"/>
            <a:ext cx="810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1031" name="Picture 40" descr="H:\WORK\DTP\Firmenprofil DeskWare\deskware LABEL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1"/>
          <a:stretch>
            <a:fillRect/>
          </a:stretch>
        </p:blipFill>
        <p:spPr bwMode="auto">
          <a:xfrm>
            <a:off x="7924800" y="6480175"/>
            <a:ext cx="1066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2" descr="D:\data\dtp\c_00_vis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42875" y="6553200"/>
            <a:ext cx="8839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52400" y="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white">
          <a:xfrm>
            <a:off x="228600" y="6589713"/>
            <a:ext cx="2971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3B09AC5-31AB-4351-BE61-3F49B423BB33}" type="slidenum">
              <a:rPr lang="en-US" altLang="de-DE" sz="800" smtClean="0">
                <a:solidFill>
                  <a:schemeClr val="accent1"/>
                </a:solidFill>
              </a:rPr>
              <a:pPr>
                <a:defRPr/>
              </a:pPr>
              <a:t>‹Nr.›</a:t>
            </a:fld>
            <a:r>
              <a:rPr lang="en-US" altLang="de-DE" sz="800">
                <a:solidFill>
                  <a:schemeClr val="bg1"/>
                </a:solidFill>
              </a:rPr>
              <a:t> | WWW.DESKWARE.DE</a:t>
            </a:r>
          </a:p>
        </p:txBody>
      </p:sp>
      <p:sp>
        <p:nvSpPr>
          <p:cNvPr id="20" name="Line 7"/>
          <p:cNvSpPr>
            <a:spLocks noChangeShapeType="1"/>
          </p:cNvSpPr>
          <p:nvPr userDrawn="1"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 flipH="1">
            <a:off x="0" y="304800"/>
            <a:ext cx="89916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0" name="Line 11"/>
          <p:cNvSpPr>
            <a:spLocks noChangeShapeType="1"/>
          </p:cNvSpPr>
          <p:nvPr userDrawn="1"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1" name="Text Box 9"/>
          <p:cNvSpPr txBox="1">
            <a:spLocks noChangeArrowheads="1"/>
          </p:cNvSpPr>
          <p:nvPr/>
        </p:nvSpPr>
        <p:spPr bwMode="auto">
          <a:xfrm>
            <a:off x="8143875" y="6591300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accent1"/>
                </a:solidFill>
              </a:rPr>
              <a:t>03-2021</a:t>
            </a:r>
          </a:p>
        </p:txBody>
      </p:sp>
      <p:sp>
        <p:nvSpPr>
          <p:cNvPr id="24" name="Textfeld 17"/>
          <p:cNvSpPr txBox="1">
            <a:spLocks noChangeArrowheads="1"/>
          </p:cNvSpPr>
          <p:nvPr userDrawn="1"/>
        </p:nvSpPr>
        <p:spPr bwMode="auto">
          <a:xfrm>
            <a:off x="7429500" y="44624"/>
            <a:ext cx="142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dirty="0"/>
              <a:t>09.03.2021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CC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lr>
          <a:srgbClr val="003399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kware.de/dwbusiness-software-downloa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hyperlink" Target="file:///C:\DW.business%20Solutions\Programme\DeskWare\dw.project\dwproject.e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7540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>
                <a:solidFill>
                  <a:srgbClr val="FC6E00"/>
                </a:solidFill>
              </a:rPr>
              <a:t>DW.business Software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de-DE" altLang="de-DE" sz="1800" dirty="0">
                <a:solidFill>
                  <a:srgbClr val="FC6E00"/>
                </a:solidFill>
              </a:rPr>
              <a:t>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Übersicht 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DW.service</a:t>
            </a:r>
            <a:endParaRPr lang="de-DE" alt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571256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 dirty="0" err="1">
                <a:solidFill>
                  <a:srgbClr val="A9A297"/>
                </a:solidFill>
              </a:rPr>
              <a:t>DeskWare</a:t>
            </a:r>
            <a:r>
              <a:rPr kumimoji="0" lang="de-DE" altLang="de-DE" sz="800" dirty="0">
                <a:solidFill>
                  <a:srgbClr val="A9A297"/>
                </a:solidFill>
              </a:rPr>
              <a:t> Products GmbH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/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Tel: +49 (89) 9010840</a:t>
            </a:r>
            <a:endParaRPr kumimoji="0" lang="de-DE" altLang="de-DE" sz="1000" dirty="0">
              <a:solidFill>
                <a:srgbClr val="A9A297"/>
              </a:solidFill>
            </a:endParaRPr>
          </a:p>
        </p:txBody>
      </p:sp>
      <p:sp>
        <p:nvSpPr>
          <p:cNvPr id="7172" name="Textfeld 16"/>
          <p:cNvSpPr txBox="1">
            <a:spLocks noChangeArrowheads="1"/>
          </p:cNvSpPr>
          <p:nvPr/>
        </p:nvSpPr>
        <p:spPr bwMode="auto">
          <a:xfrm>
            <a:off x="928688" y="1340768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800" dirty="0">
                <a:solidFill>
                  <a:srgbClr val="FC6E00"/>
                </a:solidFill>
              </a:rPr>
              <a:t>AGENDA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304880" y="620688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1053506" y="2204860"/>
            <a:ext cx="7764032" cy="311917"/>
            <a:chOff x="1007687" y="2350070"/>
            <a:chExt cx="7765499" cy="311936"/>
          </a:xfrm>
        </p:grpSpPr>
        <p:sp>
          <p:nvSpPr>
            <p:cNvPr id="8" name="Rechteck 7"/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5" name="Textfeld 8"/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Live Präsentation</a:t>
              </a:r>
            </a:p>
          </p:txBody>
        </p:sp>
        <p:sp>
          <p:nvSpPr>
            <p:cNvPr id="7186" name="Textfeld 20"/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einzelne Neuerungen Live im System</a:t>
              </a:r>
            </a:p>
          </p:txBody>
        </p:sp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1043608" y="1772814"/>
            <a:ext cx="7632441" cy="309157"/>
            <a:chOff x="1007687" y="2352831"/>
            <a:chExt cx="7633057" cy="309054"/>
          </a:xfrm>
        </p:grpSpPr>
        <p:sp>
          <p:nvSpPr>
            <p:cNvPr id="23" name="Rechteck 22"/>
            <p:cNvSpPr/>
            <p:nvPr/>
          </p:nvSpPr>
          <p:spPr bwMode="auto">
            <a:xfrm>
              <a:off x="1007687" y="2417690"/>
              <a:ext cx="179401" cy="1809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2" name="Textfeld 23"/>
            <p:cNvSpPr txBox="1">
              <a:spLocks noChangeArrowheads="1"/>
            </p:cNvSpPr>
            <p:nvPr/>
          </p:nvSpPr>
          <p:spPr bwMode="auto">
            <a:xfrm>
              <a:off x="1270472" y="2352831"/>
              <a:ext cx="2329712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Thema</a:t>
              </a:r>
            </a:p>
          </p:txBody>
        </p:sp>
        <p:sp>
          <p:nvSpPr>
            <p:cNvPr id="7183" name="Textfeld 24"/>
            <p:cNvSpPr txBox="1">
              <a:spLocks noChangeArrowheads="1"/>
            </p:cNvSpPr>
            <p:nvPr/>
          </p:nvSpPr>
          <p:spPr bwMode="auto">
            <a:xfrm>
              <a:off x="3600184" y="2354211"/>
              <a:ext cx="5040560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kumimoji="0" lang="de-DE" altLang="de-DE" sz="1400" dirty="0"/>
                <a:t>Übersicht </a:t>
              </a:r>
              <a:r>
                <a:rPr kumimoji="0" lang="de-DE" altLang="de-DE" sz="1400" dirty="0" err="1"/>
                <a:t>DW.service</a:t>
              </a:r>
              <a:endParaRPr kumimoji="0" lang="de-DE" altLang="de-DE" sz="1400" dirty="0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699D5525-6A84-4861-A405-5A7843113E42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681650"/>
            <a:ext cx="7764032" cy="523220"/>
            <a:chOff x="1007687" y="2350070"/>
            <a:chExt cx="7765499" cy="523252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xmlns="" id="{A79AE13C-25F3-4B21-9955-1780C29B360A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2" name="Textfeld 8">
              <a:extLst>
                <a:ext uri="{FF2B5EF4-FFF2-40B4-BE49-F238E27FC236}">
                  <a16:creationId xmlns:a16="http://schemas.microsoft.com/office/drawing/2014/main" xmlns="" id="{C0F98AA3-0535-4722-B0DB-874A2CF0D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Online Webinare</a:t>
              </a:r>
            </a:p>
          </p:txBody>
        </p:sp>
        <p:sp>
          <p:nvSpPr>
            <p:cNvPr id="33" name="Textfeld 20">
              <a:extLst>
                <a:ext uri="{FF2B5EF4-FFF2-40B4-BE49-F238E27FC236}">
                  <a16:creationId xmlns:a16="http://schemas.microsoft.com/office/drawing/2014/main" xmlns="" id="{56C52AC2-8476-40D6-B6A3-CD79DDD7B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52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themenbezogene Webinare zu Neuerungen</a:t>
              </a:r>
              <a:br>
                <a:rPr kumimoji="0" lang="de-DE" altLang="de-DE" sz="1400" dirty="0"/>
              </a:br>
              <a:r>
                <a:rPr kumimoji="0" lang="de-DE" altLang="de-DE" sz="1400" dirty="0"/>
                <a:t>Details, Prozesse &amp; Einsatz</a:t>
              </a:r>
            </a:p>
          </p:txBody>
        </p:sp>
      </p:grpSp>
      <p:pic>
        <p:nvPicPr>
          <p:cNvPr id="12" name="Grafik 11" descr="Ein Bild, das Ball, Tisch enthält.&#10;&#10;Automatisch generierte Beschreibung">
            <a:extLst>
              <a:ext uri="{FF2B5EF4-FFF2-40B4-BE49-F238E27FC236}">
                <a16:creationId xmlns:a16="http://schemas.microsoft.com/office/drawing/2014/main" xmlns="" id="{23FD67AA-64A2-47C0-809C-D79DA8971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2" y="5570403"/>
            <a:ext cx="894487" cy="89448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3D67FBC0-10E1-43A5-8AA0-D986954F7E95}"/>
              </a:ext>
            </a:extLst>
          </p:cNvPr>
          <p:cNvSpPr/>
          <p:nvPr/>
        </p:nvSpPr>
        <p:spPr>
          <a:xfrm>
            <a:off x="1357935" y="5858073"/>
            <a:ext cx="5124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hlinkClick r:id="rId3"/>
              </a:rPr>
              <a:t>https://www.deskware.de/dwbusiness-software-download/</a:t>
            </a: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DC9B02E-E3DF-48D2-99D8-4F3A34791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60" y="3792745"/>
            <a:ext cx="4861981" cy="195851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1F943301-D2E8-4CEF-B90A-08D3AD13C868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3239076"/>
            <a:ext cx="7764032" cy="311918"/>
            <a:chOff x="1007687" y="2350070"/>
            <a:chExt cx="7765499" cy="311937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A5051B83-182E-426C-B9C9-8F1758DBB5A5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9" name="Textfeld 8">
              <a:extLst>
                <a:ext uri="{FF2B5EF4-FFF2-40B4-BE49-F238E27FC236}">
                  <a16:creationId xmlns:a16="http://schemas.microsoft.com/office/drawing/2014/main" xmlns="" id="{2979089F-7DF5-4838-99A1-0F18D459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1" y="2354211"/>
              <a:ext cx="2328159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Vorschau „</a:t>
              </a:r>
              <a:r>
                <a:rPr kumimoji="0" lang="de-DE" altLang="de-DE" sz="1400" dirty="0" err="1"/>
                <a:t>next</a:t>
              </a:r>
              <a:r>
                <a:rPr kumimoji="0" lang="de-DE" altLang="de-DE" sz="1400" dirty="0"/>
                <a:t> release“</a:t>
              </a:r>
            </a:p>
          </p:txBody>
        </p:sp>
        <p:sp>
          <p:nvSpPr>
            <p:cNvPr id="34" name="Textfeld 20">
              <a:extLst>
                <a:ext uri="{FF2B5EF4-FFF2-40B4-BE49-F238E27FC236}">
                  <a16:creationId xmlns:a16="http://schemas.microsoft.com/office/drawing/2014/main" xmlns="" id="{79445BC0-68DA-44D2-9D65-4BF35B787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Was kommt bis Mitte 2021?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247CB3E9-C7A8-4F17-9190-D45F4A473A10}"/>
              </a:ext>
            </a:extLst>
          </p:cNvPr>
          <p:cNvSpPr/>
          <p:nvPr/>
        </p:nvSpPr>
        <p:spPr bwMode="auto">
          <a:xfrm>
            <a:off x="1547664" y="5301208"/>
            <a:ext cx="6791924" cy="1008068"/>
          </a:xfrm>
          <a:prstGeom prst="rect">
            <a:avLst/>
          </a:prstGeom>
          <a:solidFill>
            <a:srgbClr val="00B0F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53CA99E0-4BC0-4967-8AA7-9487CB64E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9"/>
          <a:stretch/>
        </p:blipFill>
        <p:spPr>
          <a:xfrm>
            <a:off x="548063" y="717216"/>
            <a:ext cx="2532893" cy="3634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Allgemeines | Einsatzgebiete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368306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Helpdesk – Customer Service &amp; Support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Entwicklungsteuerung – Prototypen – Kleinserien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Dienstleistung – Erfassung – Umsetzung – Abrechnung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Störfälle –  Reparaturen &amp; Serviceeinsätze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Mängelmanagement von der Erfassung bis zur Auswertung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Realisierung von Teilprojekten – Termine – Workflows – Kosten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Fertigungssteuerung – Fertigungsauftrag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Produktion – zu fertigenden Aufträge – Materialfluss – Einkauf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Einzelfertigung – Losgrößen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Qualitätssicherung - Übergang Logistik – Verpackung – Versand</a:t>
            </a:r>
          </a:p>
          <a:p>
            <a:pPr lvl="0">
              <a:spcAft>
                <a:spcPts val="200"/>
              </a:spcAft>
            </a:pP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10" name="Grafik 9" descr="Ein Bild, das Text, Flasche enthält.&#10;&#10;Automatisch generierte Beschreibung">
            <a:extLst>
              <a:ext uri="{FF2B5EF4-FFF2-40B4-BE49-F238E27FC236}">
                <a16:creationId xmlns:a16="http://schemas.microsoft.com/office/drawing/2014/main" xmlns="" id="{1B8AC7BD-F5CD-44D9-BAD4-0872406CD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72605"/>
            <a:ext cx="2532893" cy="719329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62E40AE3-255E-416E-9472-3969FCD67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78" y="5472605"/>
            <a:ext cx="2532893" cy="71932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13CDE58E-6F77-424A-90AC-6293825E378B}"/>
              </a:ext>
            </a:extLst>
          </p:cNvPr>
          <p:cNvSpPr txBox="1"/>
          <p:nvPr/>
        </p:nvSpPr>
        <p:spPr>
          <a:xfrm>
            <a:off x="4572000" y="551897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025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uiExpand="1" build="p" animBg="1" autoUpdateAnimBg="0" advAuto="100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Systemintegration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3441968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eigenständiges Modul – 100% integriert in </a:t>
            </a:r>
            <a:r>
              <a:rPr lang="de-DE" sz="1400" dirty="0" err="1"/>
              <a:t>DW.business</a:t>
            </a:r>
            <a:r>
              <a:rPr lang="de-DE" sz="1400" dirty="0"/>
              <a:t> Software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Projektmanagement – Ressourcenplanung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Adressmanagement – Kundenpflege – CRM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Einkauf – Verkauf – Abrechnung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Vertragsmanagement – Materialmanagement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Disposition – Logistik – Verpackung – Versand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Controlling – Zeiterfassung – Nachkalkulation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Fertigung – Produktion – Werkstattsteuerung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 err="1"/>
              <a:t>DW.fotoapp</a:t>
            </a:r>
            <a:r>
              <a:rPr lang="de-DE" sz="1400" dirty="0"/>
              <a:t> – Webzugriff – Erfassung &amp; Dokumentation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Leistungsfähige Funktionen und Workflows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Verwendung Projekte – Kontakte – Artikel – E-Mails – Verträge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---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1335FABA-96A3-4D2D-A8DD-8FB5CDABD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9"/>
          <a:stretch/>
        </p:blipFill>
        <p:spPr>
          <a:xfrm>
            <a:off x="548063" y="717216"/>
            <a:ext cx="2532893" cy="3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Modulaufbau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443198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Organisation – Abteilungen – Bereichstrennung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Rechte – Automatismen – Steuerung Workflows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Bezüge zu anderen Objekten – Verwendung – Team orientiert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Basisregister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Service – Termine – Links &amp; Bilder – Dokumente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Kontakte – Details – Notizen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Leistung – Kosten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Warenkörbe (zu fertigende Artikel)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„Site Lizenz“– Lesender Zugriff für alle Mitarbeiter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Vorgaben &amp; Einstellungen – Ordnereigenschaften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Eingabe – Erfassung und Suche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Suche Volltext – detailliert – Suchprofile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Übersichten – Spaltenerweiterungen – Darstellungsprofile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Navigation – Verwendung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Terminübersichten – Listenauswertung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Zeiterfassung Assistent Schnellerfassung – Kosten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41B68947-63CD-4912-ACB2-21CE8D276A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9"/>
          <a:stretch/>
        </p:blipFill>
        <p:spPr>
          <a:xfrm>
            <a:off x="548063" y="717216"/>
            <a:ext cx="2532893" cy="3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Workflows | Aktivitäten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295978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Aufbau Aktivitäten zum Service – Strukturen – Vorlagen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Voreinstellungen &amp; Typisierung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Workflow &amp; Ablaufplanung für Servicevorgänge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Abhängigkeiten Termine &amp; Aktivitäten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Ereignisse &amp; Wiedervorlagen – Automatismen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Übersicht Aktivitäten – Filter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Ressourcenplanung – Definitionen Manpower &amp; Maschinen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Darstellung &amp; Übersicht – Arbeitszeitausnahmen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Eingabe und Überlappung von Ressourcen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Auswertung Gantt Darstellung – Excel Listen – </a:t>
            </a:r>
            <a:r>
              <a:rPr lang="de-DE" sz="1400" dirty="0" err="1"/>
              <a:t>Pivotdarstellung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E6785FA2-9985-49A2-88B2-B59ECFBDA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9"/>
          <a:stretch/>
        </p:blipFill>
        <p:spPr>
          <a:xfrm>
            <a:off x="548063" y="717216"/>
            <a:ext cx="2532893" cy="3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Portalintegration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3852337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Erfassung – Helpdesk – Schnellerfassung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Ablage von Dokumenten &amp; E-Mails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Übersicht der erfassten Aufträge des Tages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Automatismus – Aktivitäten zum Service – Ereignisse mit Erstellung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Aktivitäten in der Übersicht – Ereignisse Übersicht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Ressourcenplanung – Definitionen Manpower &amp; Maschinen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Darstellung &amp; Übersicht – Arbeitszeitausnahmen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Eingabe und Überlappung von Ressourcen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Auswertung Gantt Darstellung – Excel Listen – </a:t>
            </a:r>
            <a:r>
              <a:rPr lang="de-DE" sz="1400" dirty="0" err="1"/>
              <a:t>Pivotdarstellung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						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Produktion (eigenständiges Webinar)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 ...</a:t>
            </a:r>
          </a:p>
          <a:p>
            <a:pPr>
              <a:spcAft>
                <a:spcPts val="200"/>
              </a:spcAft>
            </a:pP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E6785FA2-9985-49A2-88B2-B59ECFBDA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9"/>
          <a:stretch/>
        </p:blipFill>
        <p:spPr>
          <a:xfrm>
            <a:off x="548063" y="717216"/>
            <a:ext cx="2532893" cy="3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Vorschau „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release“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4B8E874-5CC5-476C-9AC5-2842878BE678}"/>
              </a:ext>
            </a:extLst>
          </p:cNvPr>
          <p:cNvSpPr txBox="1"/>
          <p:nvPr/>
        </p:nvSpPr>
        <p:spPr>
          <a:xfrm>
            <a:off x="2987824" y="69214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/>
              <a:t>  Entwicklungen bis Mitte 2021</a:t>
            </a:r>
          </a:p>
        </p:txBody>
      </p:sp>
      <p:pic>
        <p:nvPicPr>
          <p:cNvPr id="14" name="Grafik 13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A1D73C40-1F5D-40AC-839C-40FE4852E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26B99C5-604E-4BD2-807E-13B2FF8AB9D0}"/>
              </a:ext>
            </a:extLst>
          </p:cNvPr>
          <p:cNvSpPr txBox="1"/>
          <p:nvPr/>
        </p:nvSpPr>
        <p:spPr>
          <a:xfrm>
            <a:off x="2123728" y="1906123"/>
            <a:ext cx="6791924" cy="320087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7030A0"/>
                </a:solidFill>
              </a:rPr>
              <a:t>neue Version 2021.01 in 04/2021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Android App für Verladung Transport/VP/Colli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Android App mit Fotofunktion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Android App als Bluetooth Mobiltelefon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Auftragsabwicklung Bestandteile zur Position  (Preview aktuell)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Übernahme Zahlungsinformationen zu Ausgangsrechnungen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finalisierte GAEB Schnittstelle für Auftragsabwicklung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BI Grafik – Profile – erweiterte Funktionen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Fertigung von Losgrößen – Ausschussprozess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diverse Erweiterungen Fertigung – Service - Warehouse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1BB996C9-B93C-4C5A-B236-A178710AB6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48F5996-8242-4989-8752-9CF1F0D701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0D0F39B-2D69-4C91-AB6D-E1DA66274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5327124"/>
            <a:ext cx="1440160" cy="99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F8858EC-43FA-4286-AD01-76CE1F45F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5060814"/>
            <a:ext cx="2391722" cy="12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88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DCBA452-59BE-44C9-BC13-870788AD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28676"/>
            <a:ext cx="7429339" cy="4148596"/>
          </a:xfrm>
          <a:prstGeom prst="rect">
            <a:avLst/>
          </a:prstGeom>
        </p:spPr>
      </p:pic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Neuerungen Auftrag &amp; Einkauf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215633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6" name="Rechteck 5"/>
          <p:cNvSpPr/>
          <p:nvPr/>
        </p:nvSpPr>
        <p:spPr bwMode="auto">
          <a:xfrm>
            <a:off x="4852629" y="4225193"/>
            <a:ext cx="3492563" cy="1728192"/>
          </a:xfrm>
          <a:prstGeom prst="rect">
            <a:avLst/>
          </a:prstGeom>
          <a:noFill/>
          <a:ln w="19050" cap="flat" cmpd="sng" algn="ctr">
            <a:solidFill>
              <a:srgbClr val="FC6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8" y="3933056"/>
            <a:ext cx="1265030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162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307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Neuerungen Auftrag &amp; Einkauf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445125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>
                <a:solidFill>
                  <a:srgbClr val="A9A297"/>
                </a:solidFill>
              </a:rPr>
              <a:t>DeskWare Products GmbH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/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Tel: +49 (89) 9010840</a:t>
            </a:r>
            <a:endParaRPr kumimoji="0" lang="de-DE" altLang="de-DE" sz="1000">
              <a:solidFill>
                <a:srgbClr val="A9A297"/>
              </a:solidFill>
            </a:endParaRPr>
          </a:p>
        </p:txBody>
      </p:sp>
      <p:pic>
        <p:nvPicPr>
          <p:cNvPr id="7173" name="Picture 18" descr="Stock Bild - businesspeople, &#10; überfahrt,  appretur, &#10; linie. fotosearch &#10;- suche fotos &#10;fotografie und &#10;b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0"/>
          <a:stretch>
            <a:fillRect/>
          </a:stretch>
        </p:blipFill>
        <p:spPr bwMode="auto">
          <a:xfrm>
            <a:off x="384175" y="5390160"/>
            <a:ext cx="1523529" cy="9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143750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635896" y="3119401"/>
            <a:ext cx="314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600" dirty="0"/>
              <a:t>Live im System ...</a:t>
            </a:r>
          </a:p>
        </p:txBody>
      </p:sp>
      <p:graphicFrame>
        <p:nvGraphicFramePr>
          <p:cNvPr id="31" name="Objekt 30">
            <a:hlinkClick r:id="rId4" action="ppaction://program"/>
          </p:cNvPr>
          <p:cNvGraphicFramePr>
            <a:graphicFrameLocks noChangeAspect="1"/>
          </p:cNvGraphicFramePr>
          <p:nvPr/>
        </p:nvGraphicFramePr>
        <p:xfrm>
          <a:off x="3635896" y="3645024"/>
          <a:ext cx="1869904" cy="6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4130398" imgH="1463167" progId="Photoshop.Image.16">
                  <p:embed/>
                </p:oleObj>
              </mc:Choice>
              <mc:Fallback>
                <p:oleObj name="Image" r:id="rId5" imgW="4130398" imgH="1463167" progId="Photoshop.Image.16">
                  <p:embed/>
                  <p:pic>
                    <p:nvPicPr>
                      <p:cNvPr id="31" name="Objekt 30">
                        <a:hlinkClick r:id="rId4" action="ppaction://program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645024"/>
                        <a:ext cx="1869904" cy="66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174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Modernes Portrait">
  <a:themeElements>
    <a:clrScheme name="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PresentationFormat>Bildschirmpräsentation (4:3)</PresentationFormat>
  <Paragraphs>112</Paragraphs>
  <Slides>9</Slides>
  <Notes>0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  <vt:variant>
        <vt:lpstr>Zielgruppenorientierte Präsentationen</vt:lpstr>
      </vt:variant>
      <vt:variant>
        <vt:i4>3</vt:i4>
      </vt:variant>
    </vt:vector>
  </HeadingPairs>
  <TitlesOfParts>
    <vt:vector size="14" baseType="lpstr">
      <vt:lpstr>Modernes Portrait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Standard mit Bildern</vt:lpstr>
      <vt:lpstr>fördertechnik</vt:lpstr>
      <vt:lpstr>DRUCK</vt:lpstr>
    </vt:vector>
  </TitlesOfParts>
  <Manager>Elmar Schinagl</Manager>
  <Company>DeskWare Products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DW.business Software Version 2020.1</dc:title>
  <dc:subject>Neuerungen Auftrag/Einkauf</dc:subject>
  <dc:creator>Elmar Schinagl</dc:creator>
  <dc:description/>
  <cp:lastModifiedBy>Svenja Moscogiuri</cp:lastModifiedBy>
  <cp:revision>676</cp:revision>
  <cp:lastPrinted>2021-03-03T09:22:23Z</cp:lastPrinted>
  <dcterms:created xsi:type="dcterms:W3CDTF">2000-02-07T11:52:39Z</dcterms:created>
  <dcterms:modified xsi:type="dcterms:W3CDTF">2021-03-16T12:12:42Z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e.schinagl@deskware.de</vt:lpwstr>
  </property>
  <property fmtid="{D5CDD505-2E9C-101B-9397-08002B2CF9AE}" pid="8" name="HomePage">
    <vt:lpwstr>www.deskware.de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C:\Dokumente und Einstellungen\Elmar.DESKWARE\Eigene Dateien</vt:lpwstr>
  </property>
  <property fmtid="{D5CDD505-2E9C-101B-9397-08002B2CF9AE}" pid="22" name="_MarkAsFinal">
    <vt:bool>true</vt:bool>
  </property>
</Properties>
</file>